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Trebuchet MS" panose="020B0603020202020204" pitchFamily="34" charset="0"/>
      <p:regular r:id="rId4"/>
      <p:bold r:id="rId5"/>
      <p:italic r:id="rId6"/>
      <p:boldItalic r:id="rId7"/>
    </p:embeddedFont>
    <p:embeddedFont>
      <p:font typeface="Tw Cen MT" panose="020B0602020104020603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5/10/2017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facteurs de stress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77012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Les facteurs de stress </a:t>
            </a:r>
            <a:br>
              <a:rPr lang="fr-FR" dirty="0"/>
            </a:br>
            <a:r>
              <a:rPr lang="fr-FR" dirty="0"/>
              <a:t>( Gollac) </a:t>
            </a:r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68759" y="2097088"/>
            <a:ext cx="7567127" cy="3799859"/>
          </a:xfrm>
        </p:spPr>
      </p:pic>
    </p:spTree>
    <p:extLst>
      <p:ext uri="{BB962C8B-B14F-4D97-AF65-F5344CB8AC3E}">
        <p14:creationId xmlns:p14="http://schemas.microsoft.com/office/powerpoint/2010/main" val="24752824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1</TotalTime>
  <Words>8</Words>
  <Application>Microsoft Office PowerPoint</Application>
  <PresentationFormat>Grand écran</PresentationFormat>
  <Paragraphs>2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Tw Cen MT</vt:lpstr>
      <vt:lpstr>Circuit</vt:lpstr>
      <vt:lpstr>Les facteurs de stress </vt:lpstr>
      <vt:lpstr>Les facteurs de stress  ( Gollac)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facteurs de stress </dc:title>
  <dc:creator>CHRISTIAN EXPERT</dc:creator>
  <cp:lastModifiedBy>CHRISTIAN EXPERT</cp:lastModifiedBy>
  <cp:revision>3</cp:revision>
  <dcterms:created xsi:type="dcterms:W3CDTF">2017-03-04T15:35:58Z</dcterms:created>
  <dcterms:modified xsi:type="dcterms:W3CDTF">2017-05-10T10:45:50Z</dcterms:modified>
</cp:coreProperties>
</file>