
<file path=[Content_Types].xml><?xml version="1.0" encoding="utf-8"?>
<Types xmlns="http://schemas.openxmlformats.org/package/2006/content-types">
  <Default Extension="docx" ContentType="application/vnd.openxmlformats-officedocument.wordprocessingml.document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5" r:id="rId1"/>
  </p:sldMasterIdLst>
  <p:notesMasterIdLst>
    <p:notesMasterId r:id="rId10"/>
  </p:notesMasterIdLst>
  <p:sldIdLst>
    <p:sldId id="261" r:id="rId2"/>
    <p:sldId id="256" r:id="rId3"/>
    <p:sldId id="277" r:id="rId4"/>
    <p:sldId id="285" r:id="rId5"/>
    <p:sldId id="286" r:id="rId6"/>
    <p:sldId id="282" r:id="rId7"/>
    <p:sldId id="283" r:id="rId8"/>
    <p:sldId id="263" r:id="rId9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F1725"/>
    <a:srgbClr val="3366FF"/>
    <a:srgbClr val="99CC33"/>
    <a:srgbClr val="FFCC00"/>
    <a:srgbClr val="EC7600"/>
    <a:srgbClr val="000099"/>
    <a:srgbClr val="000066"/>
    <a:srgbClr val="0000CC"/>
    <a:srgbClr val="FFFF00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é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70" autoAdjust="0"/>
    <p:restoredTop sz="94560" autoAdjust="0"/>
  </p:normalViewPr>
  <p:slideViewPr>
    <p:cSldViewPr>
      <p:cViewPr varScale="1">
        <p:scale>
          <a:sx n="102" d="100"/>
          <a:sy n="102" d="100"/>
        </p:scale>
        <p:origin x="1536" y="1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gif"/><Relationship Id="rId13" Type="http://schemas.openxmlformats.org/officeDocument/2006/relationships/image" Target="../media/image15.jpg"/><Relationship Id="rId18" Type="http://schemas.openxmlformats.org/officeDocument/2006/relationships/image" Target="../media/image20.png"/><Relationship Id="rId3" Type="http://schemas.openxmlformats.org/officeDocument/2006/relationships/image" Target="../media/image5.png"/><Relationship Id="rId21" Type="http://schemas.openxmlformats.org/officeDocument/2006/relationships/package" Target="../embeddings/Microsoft_Excel_Worksheet1.xlsx"/><Relationship Id="rId7" Type="http://schemas.openxmlformats.org/officeDocument/2006/relationships/image" Target="../media/image9.gif"/><Relationship Id="rId12" Type="http://schemas.openxmlformats.org/officeDocument/2006/relationships/image" Target="../media/image14.jpg"/><Relationship Id="rId17" Type="http://schemas.openxmlformats.org/officeDocument/2006/relationships/image" Target="../media/image19.jpeg"/><Relationship Id="rId2" Type="http://schemas.openxmlformats.org/officeDocument/2006/relationships/image" Target="../media/image4.png"/><Relationship Id="rId16" Type="http://schemas.openxmlformats.org/officeDocument/2006/relationships/image" Target="../media/image18.jpeg"/><Relationship Id="rId20" Type="http://schemas.openxmlformats.org/officeDocument/2006/relationships/image" Target="../media/image22.png"/><Relationship Id="rId1" Type="http://schemas.openxmlformats.org/officeDocument/2006/relationships/image" Target="../media/image3.jpg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jpeg"/><Relationship Id="rId15" Type="http://schemas.openxmlformats.org/officeDocument/2006/relationships/image" Target="../media/image17.png"/><Relationship Id="rId10" Type="http://schemas.openxmlformats.org/officeDocument/2006/relationships/image" Target="../media/image12.jpg"/><Relationship Id="rId19" Type="http://schemas.openxmlformats.org/officeDocument/2006/relationships/image" Target="../media/image21.png"/><Relationship Id="rId4" Type="http://schemas.openxmlformats.org/officeDocument/2006/relationships/image" Target="../media/image6.jpeg"/><Relationship Id="rId9" Type="http://schemas.openxmlformats.org/officeDocument/2006/relationships/image" Target="../media/image11.png"/><Relationship Id="rId14" Type="http://schemas.openxmlformats.org/officeDocument/2006/relationships/image" Target="../media/image16.jpg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23"/>
    </mc:Choice>
    <mc:Fallback>
      <c:style val="23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Column4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4.1666666666666701E-3"/>
                  <c:y val="-0.3937499999999999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155-A74C-BA41-E265318E79D3}"/>
                </c:ext>
              </c:extLst>
            </c:dLbl>
            <c:dLbl>
              <c:idx val="1"/>
              <c:layout>
                <c:manualLayout>
                  <c:x val="4.1666666666666701E-3"/>
                  <c:y val="-0.3718750000000000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155-A74C-BA41-E265318E79D3}"/>
                </c:ext>
              </c:extLst>
            </c:dLbl>
            <c:dLbl>
              <c:idx val="2"/>
              <c:layout>
                <c:manualLayout>
                  <c:x val="-7.6388006448121599E-17"/>
                  <c:y val="-0.3875000000000000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155-A74C-BA41-E265318E79D3}"/>
                </c:ext>
              </c:extLst>
            </c:dLbl>
            <c:dLbl>
              <c:idx val="3"/>
              <c:layout>
                <c:manualLayout>
                  <c:x val="3.73763727566571E-4"/>
                  <c:y val="-0.4205960622430839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155-A74C-BA41-E265318E79D3}"/>
                </c:ext>
              </c:extLst>
            </c:dLbl>
            <c:dLbl>
              <c:idx val="4"/>
              <c:layout>
                <c:manualLayout>
                  <c:x val="7.5857760129400204E-3"/>
                  <c:y val="-0.4271443797911340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155-A74C-BA41-E265318E79D3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93995</c:v>
                </c:pt>
                <c:pt idx="1">
                  <c:v>112633</c:v>
                </c:pt>
                <c:pt idx="2">
                  <c:v>105343</c:v>
                </c:pt>
                <c:pt idx="3">
                  <c:v>104530</c:v>
                </c:pt>
                <c:pt idx="4">
                  <c:v>105491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155-A74C-BA41-E265318E79D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Column3</c:v>
                </c:pt>
              </c:strCache>
            </c:strRef>
          </c:tx>
          <c:invertIfNegative val="0"/>
          <c:cat>
            <c:numRef>
              <c:f>Sheet1!$A$2:$A$6</c:f>
              <c:numCache>
                <c:formatCode>General</c:formatCode>
                <c:ptCount val="5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</c:numCache>
            </c:numRef>
          </c:val>
          <c:extLst>
            <c:ext xmlns:c16="http://schemas.microsoft.com/office/drawing/2014/chart" uri="{C3380CC4-5D6E-409C-BE32-E72D297353CC}">
              <c16:uniqueId val="{00000006-7155-A74C-BA41-E265318E79D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Column1</c:v>
                </c:pt>
              </c:strCache>
            </c:strRef>
          </c:tx>
          <c:invertIfNegative val="0"/>
          <c:cat>
            <c:numRef>
              <c:f>Sheet1!$A$2:$A$6</c:f>
              <c:numCache>
                <c:formatCode>General</c:formatCode>
                <c:ptCount val="5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</c:numCache>
            </c:numRef>
          </c:cat>
          <c:val>
            <c:numRef>
              <c:f>Sheet1!$D$2:$D$6</c:f>
              <c:numCache>
                <c:formatCode>General</c:formatCode>
                <c:ptCount val="5"/>
              </c:numCache>
            </c:numRef>
          </c:val>
          <c:extLst>
            <c:ext xmlns:c16="http://schemas.microsoft.com/office/drawing/2014/chart" uri="{C3380CC4-5D6E-409C-BE32-E72D297353CC}">
              <c16:uniqueId val="{00000007-7155-A74C-BA41-E265318E79D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Column2</c:v>
                </c:pt>
              </c:strCache>
            </c:strRef>
          </c:tx>
          <c:invertIfNegative val="0"/>
          <c:cat>
            <c:numRef>
              <c:f>Sheet1!$A$2:$A$6</c:f>
              <c:numCache>
                <c:formatCode>General</c:formatCode>
                <c:ptCount val="5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</c:numCache>
            </c:numRef>
          </c:cat>
          <c:val>
            <c:numRef>
              <c:f>Sheet1!$E$2:$E$6</c:f>
              <c:numCache>
                <c:formatCode>General</c:formatCode>
                <c:ptCount val="5"/>
              </c:numCache>
            </c:numRef>
          </c:val>
          <c:extLst>
            <c:ext xmlns:c16="http://schemas.microsoft.com/office/drawing/2014/chart" uri="{C3380CC4-5D6E-409C-BE32-E72D297353CC}">
              <c16:uniqueId val="{00000008-7155-A74C-BA41-E265318E79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0"/>
        <c:shape val="box"/>
        <c:axId val="2130598440"/>
        <c:axId val="2130617896"/>
        <c:axId val="0"/>
      </c:bar3DChart>
      <c:catAx>
        <c:axId val="21305984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2130617896"/>
        <c:crosses val="autoZero"/>
        <c:auto val="1"/>
        <c:lblAlgn val="ctr"/>
        <c:lblOffset val="100"/>
        <c:noMultiLvlLbl val="0"/>
      </c:catAx>
      <c:valAx>
        <c:axId val="213061789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13059844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/>
              <a:t>2017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blipFill rotWithShape="1">
                <a:blip xmlns:r="http://schemas.openxmlformats.org/officeDocument/2006/relationships" r:embed="rId1"/>
                <a:stretch>
                  <a:fillRect/>
                </a:stretch>
              </a:blipFill>
            </c:spPr>
            <c:extLst>
              <c:ext xmlns:c16="http://schemas.microsoft.com/office/drawing/2014/chart" uri="{C3380CC4-5D6E-409C-BE32-E72D297353CC}">
                <c16:uniqueId val="{00000001-D83F-C84D-BCF4-56C6F40EE688}"/>
              </c:ext>
            </c:extLst>
          </c:dPt>
          <c:dPt>
            <c:idx val="1"/>
            <c:invertIfNegative val="0"/>
            <c:bubble3D val="0"/>
            <c:spPr>
              <a:blipFill rotWithShape="1">
                <a:blip xmlns:r="http://schemas.openxmlformats.org/officeDocument/2006/relationships" r:embed="rId1"/>
                <a:stretch>
                  <a:fillRect/>
                </a:stretch>
              </a:blipFill>
            </c:spPr>
            <c:extLst>
              <c:ext xmlns:c16="http://schemas.microsoft.com/office/drawing/2014/chart" uri="{C3380CC4-5D6E-409C-BE32-E72D297353CC}">
                <c16:uniqueId val="{00000003-D83F-C84D-BCF4-56C6F40EE688}"/>
              </c:ext>
            </c:extLst>
          </c:dPt>
          <c:dPt>
            <c:idx val="2"/>
            <c:invertIfNegative val="0"/>
            <c:bubble3D val="0"/>
            <c:spPr>
              <a:blipFill rotWithShape="1">
                <a:blip xmlns:r="http://schemas.openxmlformats.org/officeDocument/2006/relationships" r:embed="rId2"/>
                <a:stretch>
                  <a:fillRect/>
                </a:stretch>
              </a:blipFill>
            </c:spPr>
            <c:extLst>
              <c:ext xmlns:c16="http://schemas.microsoft.com/office/drawing/2014/chart" uri="{C3380CC4-5D6E-409C-BE32-E72D297353CC}">
                <c16:uniqueId val="{00000005-D83F-C84D-BCF4-56C6F40EE688}"/>
              </c:ext>
            </c:extLst>
          </c:dPt>
          <c:dPt>
            <c:idx val="3"/>
            <c:invertIfNegative val="0"/>
            <c:bubble3D val="0"/>
            <c:spPr>
              <a:blipFill rotWithShape="1">
                <a:blip xmlns:r="http://schemas.openxmlformats.org/officeDocument/2006/relationships" r:embed="rId3"/>
                <a:stretch>
                  <a:fillRect/>
                </a:stretch>
              </a:blipFill>
            </c:spPr>
            <c:extLst>
              <c:ext xmlns:c16="http://schemas.microsoft.com/office/drawing/2014/chart" uri="{C3380CC4-5D6E-409C-BE32-E72D297353CC}">
                <c16:uniqueId val="{00000007-D83F-C84D-BCF4-56C6F40EE688}"/>
              </c:ext>
            </c:extLst>
          </c:dPt>
          <c:dPt>
            <c:idx val="4"/>
            <c:invertIfNegative val="0"/>
            <c:bubble3D val="0"/>
            <c:spPr>
              <a:blipFill rotWithShape="1">
                <a:blip xmlns:r="http://schemas.openxmlformats.org/officeDocument/2006/relationships" r:embed="rId4"/>
                <a:stretch>
                  <a:fillRect/>
                </a:stretch>
              </a:blipFill>
            </c:spPr>
            <c:extLst>
              <c:ext xmlns:c16="http://schemas.microsoft.com/office/drawing/2014/chart" uri="{C3380CC4-5D6E-409C-BE32-E72D297353CC}">
                <c16:uniqueId val="{00000009-D83F-C84D-BCF4-56C6F40EE688}"/>
              </c:ext>
            </c:extLst>
          </c:dPt>
          <c:dPt>
            <c:idx val="5"/>
            <c:invertIfNegative val="0"/>
            <c:bubble3D val="0"/>
            <c:spPr>
              <a:blipFill rotWithShape="1">
                <a:blip xmlns:r="http://schemas.openxmlformats.org/officeDocument/2006/relationships" r:embed="rId5"/>
                <a:stretch>
                  <a:fillRect/>
                </a:stretch>
              </a:blipFill>
            </c:spPr>
            <c:extLst>
              <c:ext xmlns:c16="http://schemas.microsoft.com/office/drawing/2014/chart" uri="{C3380CC4-5D6E-409C-BE32-E72D297353CC}">
                <c16:uniqueId val="{0000000B-D83F-C84D-BCF4-56C6F40EE688}"/>
              </c:ext>
            </c:extLst>
          </c:dPt>
          <c:dPt>
            <c:idx val="6"/>
            <c:invertIfNegative val="0"/>
            <c:bubble3D val="0"/>
            <c:spPr>
              <a:blipFill rotWithShape="1">
                <a:blip xmlns:r="http://schemas.openxmlformats.org/officeDocument/2006/relationships" r:embed="rId6"/>
                <a:stretch>
                  <a:fillRect/>
                </a:stretch>
              </a:blipFill>
            </c:spPr>
            <c:extLst>
              <c:ext xmlns:c16="http://schemas.microsoft.com/office/drawing/2014/chart" uri="{C3380CC4-5D6E-409C-BE32-E72D297353CC}">
                <c16:uniqueId val="{0000000D-D83F-C84D-BCF4-56C6F40EE688}"/>
              </c:ext>
            </c:extLst>
          </c:dPt>
          <c:dPt>
            <c:idx val="7"/>
            <c:invertIfNegative val="0"/>
            <c:bubble3D val="0"/>
            <c:spPr>
              <a:blipFill rotWithShape="1">
                <a:blip xmlns:r="http://schemas.openxmlformats.org/officeDocument/2006/relationships" r:embed="rId6"/>
                <a:stretch>
                  <a:fillRect/>
                </a:stretch>
              </a:blipFill>
            </c:spPr>
            <c:extLst>
              <c:ext xmlns:c16="http://schemas.microsoft.com/office/drawing/2014/chart" uri="{C3380CC4-5D6E-409C-BE32-E72D297353CC}">
                <c16:uniqueId val="{0000000F-D83F-C84D-BCF4-56C6F40EE688}"/>
              </c:ext>
            </c:extLst>
          </c:dPt>
          <c:dPt>
            <c:idx val="8"/>
            <c:invertIfNegative val="0"/>
            <c:bubble3D val="0"/>
            <c:spPr>
              <a:blipFill rotWithShape="1">
                <a:blip xmlns:r="http://schemas.openxmlformats.org/officeDocument/2006/relationships" r:embed="rId6"/>
                <a:stretch>
                  <a:fillRect/>
                </a:stretch>
              </a:blipFill>
            </c:spPr>
            <c:extLst>
              <c:ext xmlns:c16="http://schemas.microsoft.com/office/drawing/2014/chart" uri="{C3380CC4-5D6E-409C-BE32-E72D297353CC}">
                <c16:uniqueId val="{00000011-D83F-C84D-BCF4-56C6F40EE688}"/>
              </c:ext>
            </c:extLst>
          </c:dPt>
          <c:dPt>
            <c:idx val="9"/>
            <c:invertIfNegative val="0"/>
            <c:bubble3D val="0"/>
            <c:spPr>
              <a:blipFill rotWithShape="1">
                <a:blip xmlns:r="http://schemas.openxmlformats.org/officeDocument/2006/relationships" r:embed="rId7"/>
                <a:stretch>
                  <a:fillRect/>
                </a:stretch>
              </a:blipFill>
            </c:spPr>
            <c:extLst>
              <c:ext xmlns:c16="http://schemas.microsoft.com/office/drawing/2014/chart" uri="{C3380CC4-5D6E-409C-BE32-E72D297353CC}">
                <c16:uniqueId val="{00000013-D83F-C84D-BCF4-56C6F40EE688}"/>
              </c:ext>
            </c:extLst>
          </c:dPt>
          <c:dPt>
            <c:idx val="10"/>
            <c:invertIfNegative val="0"/>
            <c:bubble3D val="0"/>
            <c:spPr>
              <a:blipFill rotWithShape="1">
                <a:blip xmlns:r="http://schemas.openxmlformats.org/officeDocument/2006/relationships" r:embed="rId7"/>
                <a:stretch>
                  <a:fillRect/>
                </a:stretch>
              </a:blipFill>
            </c:spPr>
            <c:extLst>
              <c:ext xmlns:c16="http://schemas.microsoft.com/office/drawing/2014/chart" uri="{C3380CC4-5D6E-409C-BE32-E72D297353CC}">
                <c16:uniqueId val="{00000015-D83F-C84D-BCF4-56C6F40EE688}"/>
              </c:ext>
            </c:extLst>
          </c:dPt>
          <c:dPt>
            <c:idx val="11"/>
            <c:invertIfNegative val="0"/>
            <c:bubble3D val="0"/>
            <c:spPr>
              <a:blipFill rotWithShape="1">
                <a:blip xmlns:r="http://schemas.openxmlformats.org/officeDocument/2006/relationships" r:embed="rId7"/>
                <a:stretch>
                  <a:fillRect/>
                </a:stretch>
              </a:blipFill>
            </c:spPr>
            <c:extLst>
              <c:ext xmlns:c16="http://schemas.microsoft.com/office/drawing/2014/chart" uri="{C3380CC4-5D6E-409C-BE32-E72D297353CC}">
                <c16:uniqueId val="{00000017-D83F-C84D-BCF4-56C6F40EE688}"/>
              </c:ext>
            </c:extLst>
          </c:dPt>
          <c:dPt>
            <c:idx val="12"/>
            <c:invertIfNegative val="0"/>
            <c:bubble3D val="0"/>
            <c:spPr>
              <a:blipFill rotWithShape="1">
                <a:blip xmlns:r="http://schemas.openxmlformats.org/officeDocument/2006/relationships" r:embed="rId8"/>
                <a:stretch>
                  <a:fillRect/>
                </a:stretch>
              </a:blipFill>
            </c:spPr>
            <c:extLst>
              <c:ext xmlns:c16="http://schemas.microsoft.com/office/drawing/2014/chart" uri="{C3380CC4-5D6E-409C-BE32-E72D297353CC}">
                <c16:uniqueId val="{00000019-D83F-C84D-BCF4-56C6F40EE688}"/>
              </c:ext>
            </c:extLst>
          </c:dPt>
          <c:dPt>
            <c:idx val="13"/>
            <c:invertIfNegative val="0"/>
            <c:bubble3D val="0"/>
            <c:spPr>
              <a:blipFill rotWithShape="1">
                <a:blip xmlns:r="http://schemas.openxmlformats.org/officeDocument/2006/relationships" r:embed="rId9"/>
                <a:stretch>
                  <a:fillRect/>
                </a:stretch>
              </a:blipFill>
            </c:spPr>
            <c:extLst>
              <c:ext xmlns:c16="http://schemas.microsoft.com/office/drawing/2014/chart" uri="{C3380CC4-5D6E-409C-BE32-E72D297353CC}">
                <c16:uniqueId val="{0000001B-D83F-C84D-BCF4-56C6F40EE688}"/>
              </c:ext>
            </c:extLst>
          </c:dPt>
          <c:dPt>
            <c:idx val="14"/>
            <c:invertIfNegative val="0"/>
            <c:bubble3D val="0"/>
            <c:spPr>
              <a:blipFill rotWithShape="1">
                <a:blip xmlns:r="http://schemas.openxmlformats.org/officeDocument/2006/relationships" r:embed="rId10"/>
                <a:stretch>
                  <a:fillRect/>
                </a:stretch>
              </a:blipFill>
            </c:spPr>
            <c:extLst>
              <c:ext xmlns:c16="http://schemas.microsoft.com/office/drawing/2014/chart" uri="{C3380CC4-5D6E-409C-BE32-E72D297353CC}">
                <c16:uniqueId val="{0000001D-D83F-C84D-BCF4-56C6F40EE688}"/>
              </c:ext>
            </c:extLst>
          </c:dPt>
          <c:dPt>
            <c:idx val="15"/>
            <c:invertIfNegative val="0"/>
            <c:bubble3D val="0"/>
            <c:spPr>
              <a:blipFill rotWithShape="1">
                <a:blip xmlns:r="http://schemas.openxmlformats.org/officeDocument/2006/relationships" r:embed="rId10"/>
                <a:stretch>
                  <a:fillRect/>
                </a:stretch>
              </a:blipFill>
            </c:spPr>
            <c:extLst>
              <c:ext xmlns:c16="http://schemas.microsoft.com/office/drawing/2014/chart" uri="{C3380CC4-5D6E-409C-BE32-E72D297353CC}">
                <c16:uniqueId val="{0000001F-D83F-C84D-BCF4-56C6F40EE688}"/>
              </c:ext>
            </c:extLst>
          </c:dPt>
          <c:dPt>
            <c:idx val="16"/>
            <c:invertIfNegative val="0"/>
            <c:bubble3D val="0"/>
            <c:spPr>
              <a:blipFill rotWithShape="1">
                <a:blip xmlns:r="http://schemas.openxmlformats.org/officeDocument/2006/relationships" r:embed="rId10"/>
                <a:stretch>
                  <a:fillRect/>
                </a:stretch>
              </a:blipFill>
            </c:spPr>
            <c:extLst>
              <c:ext xmlns:c16="http://schemas.microsoft.com/office/drawing/2014/chart" uri="{C3380CC4-5D6E-409C-BE32-E72D297353CC}">
                <c16:uniqueId val="{00000021-D83F-C84D-BCF4-56C6F40EE688}"/>
              </c:ext>
            </c:extLst>
          </c:dPt>
          <c:dPt>
            <c:idx val="17"/>
            <c:invertIfNegative val="0"/>
            <c:bubble3D val="0"/>
            <c:spPr>
              <a:blipFill rotWithShape="1">
                <a:blip xmlns:r="http://schemas.openxmlformats.org/officeDocument/2006/relationships" r:embed="rId11"/>
                <a:stretch>
                  <a:fillRect/>
                </a:stretch>
              </a:blipFill>
            </c:spPr>
            <c:extLst>
              <c:ext xmlns:c16="http://schemas.microsoft.com/office/drawing/2014/chart" uri="{C3380CC4-5D6E-409C-BE32-E72D297353CC}">
                <c16:uniqueId val="{00000023-D83F-C84D-BCF4-56C6F40EE688}"/>
              </c:ext>
            </c:extLst>
          </c:dPt>
          <c:dPt>
            <c:idx val="18"/>
            <c:invertIfNegative val="0"/>
            <c:bubble3D val="0"/>
            <c:spPr>
              <a:blipFill rotWithShape="1">
                <a:blip xmlns:r="http://schemas.openxmlformats.org/officeDocument/2006/relationships" r:embed="rId12"/>
                <a:stretch>
                  <a:fillRect/>
                </a:stretch>
              </a:blipFill>
            </c:spPr>
            <c:extLst>
              <c:ext xmlns:c16="http://schemas.microsoft.com/office/drawing/2014/chart" uri="{C3380CC4-5D6E-409C-BE32-E72D297353CC}">
                <c16:uniqueId val="{00000025-D83F-C84D-BCF4-56C6F40EE688}"/>
              </c:ext>
            </c:extLst>
          </c:dPt>
          <c:dPt>
            <c:idx val="19"/>
            <c:invertIfNegative val="0"/>
            <c:bubble3D val="0"/>
            <c:spPr>
              <a:blipFill rotWithShape="1">
                <a:blip xmlns:r="http://schemas.openxmlformats.org/officeDocument/2006/relationships" r:embed="rId13"/>
                <a:stretch>
                  <a:fillRect/>
                </a:stretch>
              </a:blipFill>
            </c:spPr>
            <c:extLst>
              <c:ext xmlns:c16="http://schemas.microsoft.com/office/drawing/2014/chart" uri="{C3380CC4-5D6E-409C-BE32-E72D297353CC}">
                <c16:uniqueId val="{00000027-D83F-C84D-BCF4-56C6F40EE688}"/>
              </c:ext>
            </c:extLst>
          </c:dPt>
          <c:dPt>
            <c:idx val="20"/>
            <c:invertIfNegative val="0"/>
            <c:bubble3D val="0"/>
            <c:spPr>
              <a:blipFill rotWithShape="1">
                <a:blip xmlns:r="http://schemas.openxmlformats.org/officeDocument/2006/relationships" r:embed="rId14"/>
                <a:stretch>
                  <a:fillRect/>
                </a:stretch>
              </a:blipFill>
            </c:spPr>
            <c:extLst>
              <c:ext xmlns:c16="http://schemas.microsoft.com/office/drawing/2014/chart" uri="{C3380CC4-5D6E-409C-BE32-E72D297353CC}">
                <c16:uniqueId val="{00000029-D83F-C84D-BCF4-56C6F40EE688}"/>
              </c:ext>
            </c:extLst>
          </c:dPt>
          <c:dPt>
            <c:idx val="21"/>
            <c:invertIfNegative val="0"/>
            <c:bubble3D val="0"/>
            <c:spPr>
              <a:blipFill rotWithShape="1">
                <a:blip xmlns:r="http://schemas.openxmlformats.org/officeDocument/2006/relationships" r:embed="rId15"/>
                <a:stretch>
                  <a:fillRect/>
                </a:stretch>
              </a:blipFill>
            </c:spPr>
            <c:extLst>
              <c:ext xmlns:c16="http://schemas.microsoft.com/office/drawing/2014/chart" uri="{C3380CC4-5D6E-409C-BE32-E72D297353CC}">
                <c16:uniqueId val="{0000002B-D83F-C84D-BCF4-56C6F40EE688}"/>
              </c:ext>
            </c:extLst>
          </c:dPt>
          <c:dPt>
            <c:idx val="22"/>
            <c:invertIfNegative val="0"/>
            <c:bubble3D val="0"/>
            <c:spPr>
              <a:blipFill rotWithShape="1">
                <a:blip xmlns:r="http://schemas.openxmlformats.org/officeDocument/2006/relationships" r:embed="rId16"/>
                <a:stretch>
                  <a:fillRect/>
                </a:stretch>
              </a:blipFill>
            </c:spPr>
            <c:extLst>
              <c:ext xmlns:c16="http://schemas.microsoft.com/office/drawing/2014/chart" uri="{C3380CC4-5D6E-409C-BE32-E72D297353CC}">
                <c16:uniqueId val="{0000002D-D83F-C84D-BCF4-56C6F40EE688}"/>
              </c:ext>
            </c:extLst>
          </c:dPt>
          <c:dPt>
            <c:idx val="23"/>
            <c:invertIfNegative val="0"/>
            <c:bubble3D val="0"/>
            <c:spPr>
              <a:blipFill rotWithShape="1">
                <a:blip xmlns:r="http://schemas.openxmlformats.org/officeDocument/2006/relationships" r:embed="rId17"/>
                <a:stretch>
                  <a:fillRect/>
                </a:stretch>
              </a:blipFill>
            </c:spPr>
            <c:extLst>
              <c:ext xmlns:c16="http://schemas.microsoft.com/office/drawing/2014/chart" uri="{C3380CC4-5D6E-409C-BE32-E72D297353CC}">
                <c16:uniqueId val="{0000002F-D83F-C84D-BCF4-56C6F40EE688}"/>
              </c:ext>
            </c:extLst>
          </c:dPt>
          <c:dPt>
            <c:idx val="24"/>
            <c:invertIfNegative val="0"/>
            <c:bubble3D val="0"/>
            <c:spPr>
              <a:blipFill rotWithShape="1">
                <a:blip xmlns:r="http://schemas.openxmlformats.org/officeDocument/2006/relationships" r:embed="rId18"/>
                <a:stretch>
                  <a:fillRect/>
                </a:stretch>
              </a:blipFill>
            </c:spPr>
            <c:extLst>
              <c:ext xmlns:c16="http://schemas.microsoft.com/office/drawing/2014/chart" uri="{C3380CC4-5D6E-409C-BE32-E72D297353CC}">
                <c16:uniqueId val="{00000031-D83F-C84D-BCF4-56C6F40EE688}"/>
              </c:ext>
            </c:extLst>
          </c:dPt>
          <c:dPt>
            <c:idx val="25"/>
            <c:invertIfNegative val="0"/>
            <c:bubble3D val="0"/>
            <c:spPr>
              <a:blipFill rotWithShape="1">
                <a:blip xmlns:r="http://schemas.openxmlformats.org/officeDocument/2006/relationships" r:embed="rId19"/>
                <a:stretch>
                  <a:fillRect/>
                </a:stretch>
              </a:blipFill>
            </c:spPr>
            <c:extLst>
              <c:ext xmlns:c16="http://schemas.microsoft.com/office/drawing/2014/chart" uri="{C3380CC4-5D6E-409C-BE32-E72D297353CC}">
                <c16:uniqueId val="{00000033-D83F-C84D-BCF4-56C6F40EE688}"/>
              </c:ext>
            </c:extLst>
          </c:dPt>
          <c:dPt>
            <c:idx val="26"/>
            <c:invertIfNegative val="0"/>
            <c:bubble3D val="0"/>
            <c:spPr>
              <a:blipFill rotWithShape="1">
                <a:blip xmlns:r="http://schemas.openxmlformats.org/officeDocument/2006/relationships" r:embed="rId20"/>
                <a:stretch>
                  <a:fillRect/>
                </a:stretch>
              </a:blipFill>
            </c:spPr>
            <c:extLst>
              <c:ext xmlns:c16="http://schemas.microsoft.com/office/drawing/2014/chart" uri="{C3380CC4-5D6E-409C-BE32-E72D297353CC}">
                <c16:uniqueId val="{00000035-D83F-C84D-BCF4-56C6F40EE68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-5400000" vert="horz"/>
              <a:lstStyle/>
              <a:p>
                <a:pPr>
                  <a:defRPr sz="14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Sheet1!$A$2:$A$24</c:f>
              <c:strCache>
                <c:ptCount val="22"/>
                <c:pt idx="0">
                  <c:v>OAK</c:v>
                </c:pt>
                <c:pt idx="1">
                  <c:v>VLKO</c:v>
                </c:pt>
                <c:pt idx="2">
                  <c:v>GBS-VBS</c:v>
                </c:pt>
                <c:pt idx="3">
                  <c:v>BMA</c:v>
                </c:pt>
                <c:pt idx="4">
                  <c:v>HLS</c:v>
                </c:pt>
                <c:pt idx="5">
                  <c:v>LOK</c:v>
                </c:pt>
                <c:pt idx="6">
                  <c:v>UNMS</c:v>
                </c:pt>
                <c:pt idx="7">
                  <c:v>SNPHAR</c:v>
                </c:pt>
                <c:pt idx="8">
                  <c:v>FPS</c:v>
                </c:pt>
                <c:pt idx="9">
                  <c:v>AAROI</c:v>
                </c:pt>
                <c:pt idx="10">
                  <c:v>ANAAO</c:v>
                </c:pt>
                <c:pt idx="11">
                  <c:v>SNR</c:v>
                </c:pt>
                <c:pt idx="12">
                  <c:v>LAD</c:v>
                </c:pt>
                <c:pt idx="13">
                  <c:v>OZZL</c:v>
                </c:pt>
                <c:pt idx="14">
                  <c:v>OM</c:v>
                </c:pt>
                <c:pt idx="15">
                  <c:v>FNAM</c:v>
                </c:pt>
                <c:pt idx="16">
                  <c:v>SIM</c:v>
                </c:pt>
                <c:pt idx="17">
                  <c:v>CFSMR</c:v>
                </c:pt>
                <c:pt idx="18">
                  <c:v>FIDES</c:v>
                </c:pt>
                <c:pt idx="19">
                  <c:v>CESM</c:v>
                </c:pt>
                <c:pt idx="20">
                  <c:v>MCI</c:v>
                </c:pt>
                <c:pt idx="21">
                  <c:v>CTMA</c:v>
                </c:pt>
              </c:strCache>
            </c:strRef>
          </c:cat>
          <c:val>
            <c:numRef>
              <c:f>Sheet1!$B$2:$B$24</c:f>
              <c:numCache>
                <c:formatCode>General</c:formatCode>
                <c:ptCount val="23"/>
                <c:pt idx="0">
                  <c:v>3440</c:v>
                </c:pt>
                <c:pt idx="1">
                  <c:v>500</c:v>
                </c:pt>
                <c:pt idx="2">
                  <c:v>1000</c:v>
                </c:pt>
                <c:pt idx="3">
                  <c:v>2000</c:v>
                </c:pt>
                <c:pt idx="4">
                  <c:v>3900</c:v>
                </c:pt>
                <c:pt idx="5">
                  <c:v>4339</c:v>
                </c:pt>
                <c:pt idx="6">
                  <c:v>2800</c:v>
                </c:pt>
                <c:pt idx="7">
                  <c:v>2000</c:v>
                </c:pt>
                <c:pt idx="8">
                  <c:v>1370</c:v>
                </c:pt>
                <c:pt idx="9">
                  <c:v>7787</c:v>
                </c:pt>
                <c:pt idx="10">
                  <c:v>16000</c:v>
                </c:pt>
                <c:pt idx="11">
                  <c:v>3000</c:v>
                </c:pt>
                <c:pt idx="12">
                  <c:v>17453</c:v>
                </c:pt>
                <c:pt idx="13">
                  <c:v>10000</c:v>
                </c:pt>
                <c:pt idx="14">
                  <c:v>8000</c:v>
                </c:pt>
                <c:pt idx="15">
                  <c:v>4962</c:v>
                </c:pt>
                <c:pt idx="16">
                  <c:v>3000</c:v>
                </c:pt>
                <c:pt idx="17">
                  <c:v>1500</c:v>
                </c:pt>
                <c:pt idx="18">
                  <c:v>1510</c:v>
                </c:pt>
                <c:pt idx="19">
                  <c:v>8100</c:v>
                </c:pt>
                <c:pt idx="20">
                  <c:v>2000</c:v>
                </c:pt>
                <c:pt idx="21">
                  <c:v>830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36-D83F-C84D-BCF4-56C6F40EE6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axId val="2141587720"/>
        <c:axId val="2141590760"/>
      </c:barChart>
      <c:catAx>
        <c:axId val="214158772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5400000" vert="horz"/>
          <a:lstStyle/>
          <a:p>
            <a:pPr>
              <a:defRPr sz="1100" baseline="0">
                <a:latin typeface="Arial"/>
              </a:defRPr>
            </a:pPr>
            <a:endParaRPr lang="en-US"/>
          </a:p>
        </c:txPr>
        <c:crossAx val="2141590760"/>
        <c:crosses val="autoZero"/>
        <c:auto val="1"/>
        <c:lblAlgn val="ctr"/>
        <c:lblOffset val="100"/>
        <c:noMultiLvlLbl val="0"/>
      </c:catAx>
      <c:valAx>
        <c:axId val="214159076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14158772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5819484969506299"/>
          <c:y val="1.39216987586175E-2"/>
          <c:w val="0.12633415975223"/>
          <c:h val="0.94644345072769698"/>
        </c:manualLayout>
      </c:layout>
      <c:overlay val="0"/>
      <c:txPr>
        <a:bodyPr/>
        <a:lstStyle/>
        <a:p>
          <a:pPr>
            <a:defRPr sz="14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2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34FFC7-3CB6-4183-8A6A-7F2E6052B6A3}" type="datetimeFigureOut">
              <a:rPr lang="pt-PT" smtClean="0"/>
              <a:pPr/>
              <a:t>14/02/19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293578-03F6-47E8-8929-9AB6AF009BD7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0586954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293578-03F6-47E8-8929-9AB6AF009BD7}" type="slidenum">
              <a:rPr lang="pt-PT" smtClean="0"/>
              <a:pPr/>
              <a:t>1</a:t>
            </a:fld>
            <a:endParaRPr lang="pt-P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157319"/>
            <a:ext cx="8915400" cy="877824"/>
          </a:xfrm>
        </p:spPr>
        <p:txBody>
          <a:bodyPr/>
          <a:lstStyle/>
          <a:p>
            <a:r>
              <a:rPr lang="pt-PT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034553"/>
            <a:ext cx="8001000" cy="3823447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292608" tIns="91440" rIns="274320" bIns="91440" rtlCol="0" anchor="t" anchorCtr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Font typeface="Wingdings 2" pitchFamily="18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99D7C-0B1E-4726-AB50-C508E3AB77FB}" type="datetime1">
              <a:rPr lang="pt-PT" smtClean="0"/>
              <a:pPr/>
              <a:t>14/02/19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pt-PT"/>
              <a:t>Click to edit Master text styles</a:t>
            </a:r>
          </a:p>
          <a:p>
            <a:pPr lvl="1"/>
            <a:r>
              <a:rPr lang="pt-PT"/>
              <a:t>Second level</a:t>
            </a:r>
          </a:p>
          <a:p>
            <a:pPr lvl="2"/>
            <a:r>
              <a:rPr lang="pt-PT"/>
              <a:t>Third level</a:t>
            </a:r>
          </a:p>
          <a:p>
            <a:pPr lvl="3"/>
            <a:r>
              <a:rPr lang="pt-PT"/>
              <a:t>Fourth level</a:t>
            </a:r>
          </a:p>
          <a:p>
            <a:pPr lvl="4"/>
            <a:r>
              <a:rPr lang="pt-PT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99D7C-0B1E-4726-AB50-C508E3AB77FB}" type="datetime1">
              <a:rPr lang="pt-PT" smtClean="0"/>
              <a:pPr/>
              <a:t>14/02/19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8BCD1-D44C-48E0-AFD3-C517DBF9E4AF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5025435"/>
            <a:ext cx="8915400" cy="914400"/>
          </a:xfrm>
        </p:spPr>
        <p:txBody>
          <a:bodyPr/>
          <a:lstStyle/>
          <a:p>
            <a:r>
              <a:rPr lang="pt-PT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943600"/>
            <a:ext cx="8001000" cy="914400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91440" rIns="274320" bIns="91440" rtlCol="0" anchor="t" anchorCtr="0"/>
          <a:lstStyle>
            <a:lvl1pPr marL="0" indent="0" algn="l" defTabSz="914400" rtl="0" eaLnBrk="1" latinLnBrk="0" hangingPunct="1">
              <a:spcBef>
                <a:spcPts val="300"/>
              </a:spcBef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99D7C-0B1E-4726-AB50-C508E3AB77FB}" type="datetime1">
              <a:rPr lang="pt-PT" smtClean="0"/>
              <a:pPr/>
              <a:t>14/02/19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27100" y="1129553"/>
            <a:ext cx="7988300" cy="38862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pt-PT"/>
              <a:t>Drag picture to placeholder or click icon to add</a:t>
            </a:r>
            <a:endParaRPr/>
          </a:p>
        </p:txBody>
      </p:sp>
    </p:spTree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200399"/>
            <a:ext cx="8915400" cy="2286000"/>
          </a:xfrm>
          <a:solidFill>
            <a:schemeClr val="tx2"/>
          </a:solidFill>
        </p:spPr>
        <p:txBody>
          <a:bodyPr vert="horz" lIns="1188720" tIns="45720" rIns="274320" bIns="45720" rtlCol="0" anchor="b" anchorCtr="0">
            <a:norm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5484607"/>
            <a:ext cx="8001000" cy="777240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292608" tIns="91440" rIns="274320" bIns="91440" rtlCol="0" anchor="ctr" anchorCtr="0">
            <a:normAutofit/>
          </a:bodyPr>
          <a:lstStyle>
            <a:lvl1pPr marL="0" indent="0" algn="l" defTabSz="914400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 pitchFamily="18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99D7C-0B1E-4726-AB50-C508E3AB77FB}" type="datetime1">
              <a:rPr lang="pt-PT" smtClean="0"/>
              <a:pPr/>
              <a:t>14/02/19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17600" y="2595563"/>
            <a:ext cx="3566160" cy="368141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pt-PT"/>
              <a:t>Click to edit Master text styles</a:t>
            </a:r>
          </a:p>
          <a:p>
            <a:pPr lvl="1"/>
            <a:r>
              <a:rPr lang="pt-PT"/>
              <a:t>Second level</a:t>
            </a:r>
          </a:p>
          <a:p>
            <a:pPr lvl="2"/>
            <a:r>
              <a:rPr lang="pt-PT"/>
              <a:t>Third level</a:t>
            </a:r>
          </a:p>
          <a:p>
            <a:pPr lvl="3"/>
            <a:r>
              <a:rPr lang="pt-PT"/>
              <a:t>Fourth level</a:t>
            </a:r>
          </a:p>
          <a:p>
            <a:pPr lvl="4"/>
            <a:r>
              <a:rPr lang="pt-PT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7534" y="2595563"/>
            <a:ext cx="3566160" cy="368141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pt-PT"/>
              <a:t>Click to edit Master text styles</a:t>
            </a:r>
          </a:p>
          <a:p>
            <a:pPr lvl="1"/>
            <a:r>
              <a:rPr lang="pt-PT"/>
              <a:t>Second level</a:t>
            </a:r>
          </a:p>
          <a:p>
            <a:pPr lvl="2"/>
            <a:r>
              <a:rPr lang="pt-PT"/>
              <a:t>Third level</a:t>
            </a:r>
          </a:p>
          <a:p>
            <a:pPr lvl="3"/>
            <a:r>
              <a:rPr lang="pt-PT"/>
              <a:t>Fourth level</a:t>
            </a:r>
          </a:p>
          <a:p>
            <a:pPr lvl="4"/>
            <a:r>
              <a:rPr lang="pt-PT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</p:spPr>
        <p:txBody>
          <a:bodyPr/>
          <a:lstStyle/>
          <a:p>
            <a:fld id="{8A299D7C-0B1E-4726-AB50-C508E3AB77FB}" type="datetime1">
              <a:rPr lang="pt-PT" smtClean="0"/>
              <a:pPr/>
              <a:t>14/02/19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8BCD1-D44C-48E0-AFD3-C517DBF9E4AF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588" y="2017713"/>
            <a:ext cx="3566160" cy="877887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588" y="3065929"/>
            <a:ext cx="3566160" cy="321104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600"/>
            </a:lvl6pPr>
            <a:lvl7pPr marL="2055813" indent="-344488">
              <a:defRPr sz="1600"/>
            </a:lvl7pPr>
            <a:lvl8pPr marL="2055813" indent="-344488">
              <a:defRPr sz="1600"/>
            </a:lvl8pPr>
            <a:lvl9pPr marL="2055813" indent="-344488">
              <a:defRPr sz="1600"/>
            </a:lvl9pPr>
          </a:lstStyle>
          <a:p>
            <a:pPr lvl="0"/>
            <a:r>
              <a:rPr lang="pt-PT"/>
              <a:t>Click to edit Master text styles</a:t>
            </a:r>
          </a:p>
          <a:p>
            <a:pPr lvl="1"/>
            <a:r>
              <a:rPr lang="pt-PT"/>
              <a:t>Second level</a:t>
            </a:r>
          </a:p>
          <a:p>
            <a:pPr lvl="2"/>
            <a:r>
              <a:rPr lang="pt-PT"/>
              <a:t>Third level</a:t>
            </a:r>
          </a:p>
          <a:p>
            <a:pPr lvl="3"/>
            <a:r>
              <a:rPr lang="pt-PT"/>
              <a:t>Fourth level</a:t>
            </a:r>
          </a:p>
          <a:p>
            <a:pPr lvl="4"/>
            <a:r>
              <a:rPr lang="pt-PT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47534" y="2017713"/>
            <a:ext cx="3566160" cy="877887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47534" y="3065929"/>
            <a:ext cx="3566160" cy="321104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600"/>
            </a:lvl6pPr>
            <a:lvl7pPr marL="2055813" indent="-344488">
              <a:defRPr sz="1600"/>
            </a:lvl7pPr>
            <a:lvl8pPr marL="2055813" indent="-344488">
              <a:defRPr sz="1600"/>
            </a:lvl8pPr>
            <a:lvl9pPr marL="2055813" indent="-344488">
              <a:defRPr sz="1600"/>
            </a:lvl9pPr>
          </a:lstStyle>
          <a:p>
            <a:pPr lvl="0"/>
            <a:r>
              <a:rPr lang="pt-PT"/>
              <a:t>Click to edit Master text styles</a:t>
            </a:r>
          </a:p>
          <a:p>
            <a:pPr lvl="1"/>
            <a:r>
              <a:rPr lang="pt-PT"/>
              <a:t>Second level</a:t>
            </a:r>
          </a:p>
          <a:p>
            <a:pPr lvl="2"/>
            <a:r>
              <a:rPr lang="pt-PT"/>
              <a:t>Third level</a:t>
            </a:r>
          </a:p>
          <a:p>
            <a:pPr lvl="3"/>
            <a:r>
              <a:rPr lang="pt-PT"/>
              <a:t>Fourth level</a:t>
            </a:r>
          </a:p>
          <a:p>
            <a:pPr lvl="4"/>
            <a:r>
              <a:rPr lang="pt-PT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</p:spPr>
        <p:txBody>
          <a:bodyPr/>
          <a:lstStyle/>
          <a:p>
            <a:fld id="{8A299D7C-0B1E-4726-AB50-C508E3AB77FB}" type="datetime1">
              <a:rPr lang="pt-PT" smtClean="0"/>
              <a:pPr/>
              <a:t>14/02/19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1120588" y="188259"/>
            <a:ext cx="2895600" cy="365125"/>
          </a:xfrm>
        </p:spPr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8BCD1-D44C-48E0-AFD3-C517DBF9E4AF}" type="slidenum">
              <a:rPr lang="pt-PT" smtClean="0"/>
              <a:pPr/>
              <a:t>‹#›</a:t>
            </a:fld>
            <a:endParaRPr lang="pt-PT"/>
          </a:p>
        </p:txBody>
      </p:sp>
      <p:cxnSp>
        <p:nvCxnSpPr>
          <p:cNvPr id="11" name="Straight Connector 10"/>
          <p:cNvCxnSpPr/>
          <p:nvPr/>
        </p:nvCxnSpPr>
        <p:spPr>
          <a:xfrm>
            <a:off x="1212028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5238974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1212028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5238974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1212028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5238974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99D7C-0B1E-4726-AB50-C508E3AB77FB}" type="datetime1">
              <a:rPr lang="pt-PT" smtClean="0"/>
              <a:pPr/>
              <a:t>14/02/19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8BCD1-D44C-48E0-AFD3-C517DBF9E4AF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99D7C-0B1E-4726-AB50-C508E3AB77FB}" type="datetime1">
              <a:rPr lang="pt-PT" smtClean="0"/>
              <a:pPr/>
              <a:t>14/02/19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8BCD1-D44C-48E0-AFD3-C517DBF9E4AF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24712"/>
            <a:ext cx="8915400" cy="914400"/>
          </a:xfrm>
          <a:solidFill>
            <a:schemeClr val="tx2"/>
          </a:solidFill>
        </p:spPr>
        <p:txBody>
          <a:bodyPr vert="horz" lIns="1188720" tIns="45720" rIns="27432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47534" y="2590800"/>
            <a:ext cx="3566160" cy="3686175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2000"/>
            </a:lvl6pPr>
            <a:lvl7pPr marL="2055813" indent="-344488">
              <a:defRPr sz="2000"/>
            </a:lvl7pPr>
            <a:lvl8pPr marL="2055813" indent="-344488">
              <a:defRPr sz="2000"/>
            </a:lvl8pPr>
            <a:lvl9pPr marL="2055813" indent="-344488">
              <a:defRPr sz="2000"/>
            </a:lvl9pPr>
          </a:lstStyle>
          <a:p>
            <a:pPr lvl="0"/>
            <a:r>
              <a:rPr lang="pt-PT"/>
              <a:t>Click to edit Master text styles</a:t>
            </a:r>
          </a:p>
          <a:p>
            <a:pPr lvl="1"/>
            <a:r>
              <a:rPr lang="pt-PT"/>
              <a:t>Second level</a:t>
            </a:r>
          </a:p>
          <a:p>
            <a:pPr lvl="2"/>
            <a:r>
              <a:rPr lang="pt-PT"/>
              <a:t>Third level</a:t>
            </a:r>
          </a:p>
          <a:p>
            <a:pPr lvl="3"/>
            <a:r>
              <a:rPr lang="pt-PT"/>
              <a:t>Fourth level</a:t>
            </a:r>
          </a:p>
          <a:p>
            <a:pPr lvl="4"/>
            <a:r>
              <a:rPr lang="pt-PT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00952" y="2039111"/>
            <a:ext cx="3566160" cy="4224528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292608" tIns="274320" rIns="274320" bIns="274320" rtlCol="0" anchor="t" anchorCtr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Font typeface="Wingdings 2" pitchFamily="18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</p:spPr>
        <p:txBody>
          <a:bodyPr/>
          <a:lstStyle/>
          <a:p>
            <a:fld id="{8A299D7C-0B1E-4726-AB50-C508E3AB77FB}" type="datetime1">
              <a:rPr lang="pt-PT" smtClean="0"/>
              <a:pPr/>
              <a:t>14/02/19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8BCD1-D44C-48E0-AFD3-C517DBF9E4AF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24712"/>
            <a:ext cx="8915400" cy="914400"/>
          </a:xfrm>
          <a:solidFill>
            <a:schemeClr val="tx2"/>
          </a:solidFill>
        </p:spPr>
        <p:txBody>
          <a:bodyPr vert="horz" lIns="1188720" tIns="45720" rIns="27432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487987" y="2048256"/>
            <a:ext cx="3427413" cy="4206240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PT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2039112"/>
            <a:ext cx="4572000" cy="4224528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292608" tIns="274320" rIns="274320" bIns="274320" rtlCol="0" anchor="t" anchorCtr="0">
            <a:normAutofit/>
          </a:bodyPr>
          <a:lstStyle>
            <a:lvl1pPr marL="0" indent="0"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Font typeface="Wingdings 2" pitchFamily="18" charset="2"/>
              <a:buNone/>
            </a:pPr>
            <a:r>
              <a:rPr lang="pt-PT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</p:spPr>
        <p:txBody>
          <a:bodyPr/>
          <a:lstStyle/>
          <a:p>
            <a:fld id="{8A299D7C-0B1E-4726-AB50-C508E3AB77FB}" type="datetime1">
              <a:rPr lang="pt-PT" smtClean="0"/>
              <a:pPr/>
              <a:t>14/02/19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8BCD1-D44C-48E0-AFD3-C517DBF9E4AF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4114800"/>
            <a:ext cx="8915400" cy="877824"/>
          </a:xfrm>
        </p:spPr>
        <p:txBody>
          <a:bodyPr tIns="137160" bIns="137160" anchor="b" anchorCtr="0">
            <a:normAutofit/>
          </a:bodyPr>
          <a:lstStyle>
            <a:lvl1pPr>
              <a:defRPr sz="2400"/>
            </a:lvl1pPr>
          </a:lstStyle>
          <a:p>
            <a:r>
              <a:rPr lang="pt-PT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002305"/>
            <a:ext cx="8001000" cy="1855695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137160" rIns="274320" bIns="137160" rtlCol="0" anchor="t" anchorCtr="0">
            <a:normAutofit/>
          </a:bodyPr>
          <a:lstStyle>
            <a:lvl1pPr marL="0" indent="0" algn="l" defTabSz="914400" rtl="0" eaLnBrk="1" latinLnBrk="0" hangingPunct="1">
              <a:spcBef>
                <a:spcPts val="300"/>
              </a:spcBef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99D7C-0B1E-4726-AB50-C508E3AB77FB}" type="datetime1">
              <a:rPr lang="pt-PT" smtClean="0"/>
              <a:pPr/>
              <a:t>14/02/19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27100" y="1129553"/>
            <a:ext cx="7988300" cy="29809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pt-PT"/>
              <a:t>Drag picture to placeholder or click icon to add</a:t>
            </a:r>
            <a:endParaRPr/>
          </a:p>
        </p:txBody>
      </p:sp>
    </p:spTree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4114800"/>
            <a:ext cx="8915400" cy="877824"/>
          </a:xfrm>
        </p:spPr>
        <p:txBody>
          <a:bodyPr tIns="137160" bIns="137160" anchor="b" anchorCtr="0">
            <a:normAutofit/>
          </a:bodyPr>
          <a:lstStyle>
            <a:lvl1pPr>
              <a:defRPr sz="2400"/>
            </a:lvl1pPr>
          </a:lstStyle>
          <a:p>
            <a:r>
              <a:rPr lang="pt-PT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002305"/>
            <a:ext cx="8001000" cy="1855695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137160" rIns="274320" bIns="137160" rtlCol="0" anchor="t" anchorCtr="0">
            <a:normAutofit/>
          </a:bodyPr>
          <a:lstStyle>
            <a:lvl1pPr marL="0" indent="0" algn="l" defTabSz="914400" rtl="0" eaLnBrk="1" latinLnBrk="0" hangingPunct="1">
              <a:spcBef>
                <a:spcPts val="300"/>
              </a:spcBef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</p:spPr>
        <p:txBody>
          <a:bodyPr/>
          <a:lstStyle/>
          <a:p>
            <a:fld id="{8A299D7C-0B1E-4726-AB50-C508E3AB77FB}" type="datetime1">
              <a:rPr lang="pt-PT" smtClean="0"/>
              <a:pPr/>
              <a:t>14/02/19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27100" y="1129553"/>
            <a:ext cx="3986784" cy="29809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pt-PT"/>
              <a:t>Drag picture to placeholder or click icon to add</a:t>
            </a:r>
            <a:endParaRPr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4928616" y="1129553"/>
            <a:ext cx="3986784" cy="29809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pt-PT"/>
              <a:t>Drag picture to placeholder or click icon to add</a:t>
            </a:r>
            <a:endParaRPr/>
          </a:p>
        </p:txBody>
      </p:sp>
    </p:spTree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4114800"/>
            <a:ext cx="8915400" cy="877824"/>
          </a:xfrm>
        </p:spPr>
        <p:txBody>
          <a:bodyPr tIns="137160" bIns="137160" anchor="b" anchorCtr="0">
            <a:normAutofit/>
          </a:bodyPr>
          <a:lstStyle>
            <a:lvl1pPr>
              <a:defRPr sz="2400"/>
            </a:lvl1pPr>
          </a:lstStyle>
          <a:p>
            <a:r>
              <a:rPr lang="pt-PT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002305"/>
            <a:ext cx="8001000" cy="1855695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137160" rIns="274320" bIns="137160" rtlCol="0" anchor="t" anchorCtr="0">
            <a:normAutofit/>
          </a:bodyPr>
          <a:lstStyle>
            <a:lvl1pPr marL="0" indent="0" algn="l" defTabSz="914400" rtl="0" eaLnBrk="1" latinLnBrk="0" hangingPunct="1">
              <a:spcBef>
                <a:spcPts val="300"/>
              </a:spcBef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</p:spPr>
        <p:txBody>
          <a:bodyPr/>
          <a:lstStyle/>
          <a:p>
            <a:fld id="{8A299D7C-0B1E-4726-AB50-C508E3AB77FB}" type="datetime1">
              <a:rPr lang="pt-PT" smtClean="0"/>
              <a:pPr/>
              <a:t>14/02/19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27100" y="1129553"/>
            <a:ext cx="6601968" cy="29809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pt-PT"/>
              <a:t>Drag picture to placeholder or click icon to add</a:t>
            </a:r>
            <a:endParaRPr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7543800" y="1129553"/>
            <a:ext cx="1371600" cy="148132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pt-PT"/>
              <a:t>Drag picture to placeholder or click icon to add</a:t>
            </a:r>
            <a:endParaRPr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7543800" y="2629169"/>
            <a:ext cx="1371600" cy="148132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pt-PT"/>
              <a:t>Drag picture to placeholder or click icon to add</a:t>
            </a:r>
            <a:endParaRPr/>
          </a:p>
        </p:txBody>
      </p:sp>
    </p:spTree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pt-PT"/>
              <a:t>Click to edit Master text styles</a:t>
            </a:r>
          </a:p>
          <a:p>
            <a:pPr lvl="1"/>
            <a:r>
              <a:rPr lang="pt-PT"/>
              <a:t>Second level</a:t>
            </a:r>
          </a:p>
          <a:p>
            <a:pPr lvl="2"/>
            <a:r>
              <a:rPr lang="pt-PT"/>
              <a:t>Third level</a:t>
            </a:r>
          </a:p>
          <a:p>
            <a:pPr lvl="3"/>
            <a:r>
              <a:rPr lang="pt-PT"/>
              <a:t>Fourth level</a:t>
            </a:r>
          </a:p>
          <a:p>
            <a:pPr lvl="4"/>
            <a:r>
              <a:rPr lang="pt-PT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99D7C-0B1E-4726-AB50-C508E3AB77FB}" type="datetime1">
              <a:rPr lang="pt-PT" smtClean="0"/>
              <a:pPr/>
              <a:t>14/02/19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8BCD1-D44C-48E0-AFD3-C517DBF9E4AF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87553" y="1129554"/>
            <a:ext cx="914400" cy="5533278"/>
          </a:xfrm>
        </p:spPr>
        <p:txBody>
          <a:bodyPr vert="eaVert" lIns="274320" tIns="685800" bIns="685800"/>
          <a:lstStyle/>
          <a:p>
            <a:r>
              <a:rPr lang="pt-PT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7600" y="1734671"/>
            <a:ext cx="6426200" cy="4542304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pt-PT"/>
              <a:t>Click to edit Master text styles</a:t>
            </a:r>
          </a:p>
          <a:p>
            <a:pPr lvl="1"/>
            <a:r>
              <a:rPr lang="pt-PT"/>
              <a:t>Second level</a:t>
            </a:r>
          </a:p>
          <a:p>
            <a:pPr lvl="2"/>
            <a:r>
              <a:rPr lang="pt-PT"/>
              <a:t>Third level</a:t>
            </a:r>
          </a:p>
          <a:p>
            <a:pPr lvl="3"/>
            <a:r>
              <a:rPr lang="pt-PT"/>
              <a:t>Fourth level</a:t>
            </a:r>
          </a:p>
          <a:p>
            <a:pPr lvl="4"/>
            <a:r>
              <a:rPr lang="pt-PT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99D7C-0B1E-4726-AB50-C508E3AB77FB}" type="datetime1">
              <a:rPr lang="pt-PT" smtClean="0"/>
              <a:pPr/>
              <a:t>14/02/19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8BCD1-D44C-48E0-AFD3-C517DBF9E4AF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1123856"/>
            <a:ext cx="8913813" cy="914400"/>
          </a:xfrm>
          <a:prstGeom prst="rect">
            <a:avLst/>
          </a:prstGeom>
          <a:solidFill>
            <a:schemeClr val="tx2"/>
          </a:solidFill>
        </p:spPr>
        <p:txBody>
          <a:bodyPr vert="horz" lIns="1188720" tIns="45720" rIns="274320" bIns="45720" rtlCol="0" anchor="ctr">
            <a:normAutofit/>
          </a:bodyPr>
          <a:lstStyle/>
          <a:p>
            <a:r>
              <a:rPr lang="pt-PT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4424" y="2595562"/>
            <a:ext cx="7610476" cy="36707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Click to edit Master text styles</a:t>
            </a:r>
          </a:p>
          <a:p>
            <a:pPr lvl="1"/>
            <a:r>
              <a:rPr lang="pt-PT"/>
              <a:t>Second level</a:t>
            </a:r>
          </a:p>
          <a:p>
            <a:pPr lvl="2"/>
            <a:r>
              <a:rPr lang="pt-PT"/>
              <a:t>Third level</a:t>
            </a:r>
          </a:p>
          <a:p>
            <a:pPr lvl="3"/>
            <a:r>
              <a:rPr lang="pt-PT"/>
              <a:t>Fourth level</a:t>
            </a:r>
          </a:p>
          <a:p>
            <a:pPr lvl="4"/>
            <a:r>
              <a:rPr lang="pt-PT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80094" y="18825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8A299D7C-0B1E-4726-AB50-C508E3AB77FB}" type="datetime1">
              <a:rPr lang="pt-PT" smtClean="0"/>
              <a:pPr/>
              <a:t>14/02/19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20588" y="188259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89894" y="6569075"/>
            <a:ext cx="457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3D68BCD1-D44C-48E0-AFD3-C517DBF9E4AF}" type="slidenum">
              <a:rPr lang="pt-PT" smtClean="0"/>
              <a:pPr/>
              <a:t>‹#›</a:t>
            </a:fld>
            <a:endParaRPr lang="pt-PT"/>
          </a:p>
        </p:txBody>
      </p:sp>
      <p:sp>
        <p:nvSpPr>
          <p:cNvPr id="7" name="Rectangle 6"/>
          <p:cNvSpPr/>
          <p:nvPr/>
        </p:nvSpPr>
        <p:spPr>
          <a:xfrm>
            <a:off x="914400" y="0"/>
            <a:ext cx="7999413" cy="18288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914400" y="6675120"/>
            <a:ext cx="7999413" cy="18288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  <p:sldLayoutId id="2147483757" r:id="rId2"/>
    <p:sldLayoutId id="2147483758" r:id="rId3"/>
    <p:sldLayoutId id="2147483759" r:id="rId4"/>
    <p:sldLayoutId id="2147483760" r:id="rId5"/>
    <p:sldLayoutId id="2147483761" r:id="rId6"/>
    <p:sldLayoutId id="2147483762" r:id="rId7"/>
    <p:sldLayoutId id="2147483763" r:id="rId8"/>
    <p:sldLayoutId id="2147483764" r:id="rId9"/>
    <p:sldLayoutId id="2147483765" r:id="rId10"/>
    <p:sldLayoutId id="2147483766" r:id="rId11"/>
    <p:sldLayoutId id="2147483767" r:id="rId12"/>
    <p:sldLayoutId id="2147483768" r:id="rId13"/>
    <p:sldLayoutId id="2147483769" r:id="rId14"/>
    <p:sldLayoutId id="2147483770" r:id="rId15"/>
  </p:sldLayoutIdLst>
  <p:hf hdr="0" ftr="0" dt="0"/>
  <p:txStyles>
    <p:titleStyle>
      <a:lvl1pPr marL="0" indent="0" algn="l" defTabSz="914400" rtl="0" eaLnBrk="1" latinLnBrk="0" hangingPunct="1">
        <a:spcBef>
          <a:spcPct val="0"/>
        </a:spcBef>
        <a:buNone/>
        <a:defRPr sz="36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2000"/>
        </a:spcBef>
        <a:buClr>
          <a:schemeClr val="accent1"/>
        </a:buClr>
        <a:buFont typeface="Wingdings 2" pitchFamily="18" charset="2"/>
        <a:buChar char="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>
            <a:lumMod val="50000"/>
          </a:schemeClr>
        </a:buClr>
        <a:buFont typeface="Wingdings 2" pitchFamily="18" charset="2"/>
        <a:buChar char="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035050" indent="-349250" algn="l" defTabSz="914400" rtl="0" eaLnBrk="1" latinLnBrk="0" hangingPunct="1">
        <a:spcBef>
          <a:spcPts val="600"/>
        </a:spcBef>
        <a:buClr>
          <a:schemeClr val="accent1"/>
        </a:buClr>
        <a:buFont typeface="Wingdings 2" pitchFamily="18" charset="2"/>
        <a:buChar char="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371600" indent="-336550" algn="l" defTabSz="914400" rtl="0" eaLnBrk="1" latinLnBrk="0" hangingPunct="1">
        <a:spcBef>
          <a:spcPts val="600"/>
        </a:spcBef>
        <a:buClr>
          <a:schemeClr val="accent1">
            <a:lumMod val="50000"/>
          </a:schemeClr>
        </a:buClr>
        <a:buFont typeface="Wingdings 2" pitchFamily="18" charset="2"/>
        <a:buChar char="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720850" indent="-349250" algn="l" defTabSz="914400" rtl="0" eaLnBrk="1" latinLnBrk="0" hangingPunct="1">
        <a:spcBef>
          <a:spcPts val="600"/>
        </a:spcBef>
        <a:buClr>
          <a:schemeClr val="accent1"/>
        </a:buClr>
        <a:buFont typeface="Wingdings 2" pitchFamily="18" charset="2"/>
        <a:buChar char="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055813" indent="-344488" algn="l" defTabSz="914400" rtl="0" eaLnBrk="1" latinLnBrk="0" hangingPunct="1">
        <a:spcBef>
          <a:spcPct val="20000"/>
        </a:spcBef>
        <a:buClr>
          <a:schemeClr val="accent1">
            <a:lumMod val="50000"/>
          </a:schemeClr>
        </a:buClr>
        <a:buFont typeface="Wingdings 2" pitchFamily="18" charset="2"/>
        <a:buChar char="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398713" indent="-344488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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743200" indent="-344488" algn="l" defTabSz="914400" rtl="0" eaLnBrk="1" latinLnBrk="0" hangingPunct="1">
        <a:spcBef>
          <a:spcPct val="20000"/>
        </a:spcBef>
        <a:buClr>
          <a:schemeClr val="accent1">
            <a:lumMod val="50000"/>
          </a:schemeClr>
        </a:buClr>
        <a:buFont typeface="Wingdings 2" pitchFamily="18" charset="2"/>
        <a:buChar char="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087688" indent="-344488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"/>
        <a:defRPr lang="en-US" sz="1800" kern="120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3.png"/><Relationship Id="rId4" Type="http://schemas.openxmlformats.org/officeDocument/2006/relationships/package" Target="../embeddings/Microsoft_Word_Document.docx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24.png"/><Relationship Id="rId4" Type="http://schemas.openxmlformats.org/officeDocument/2006/relationships/package" Target="../embeddings/Microsoft_Word_Document2.docx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25.png"/><Relationship Id="rId4" Type="http://schemas.openxmlformats.org/officeDocument/2006/relationships/package" Target="../embeddings/Microsoft_Word_Document3.docx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8458200" y="6356350"/>
            <a:ext cx="685800" cy="365125"/>
          </a:xfrm>
        </p:spPr>
        <p:txBody>
          <a:bodyPr/>
          <a:lstStyle/>
          <a:p>
            <a:fld id="{3D68BCD1-D44C-48E0-AFD3-C517DBF9E4AF}" type="slidenum">
              <a:rPr lang="pt-PT" smtClean="0">
                <a:solidFill>
                  <a:srgbClr val="000099"/>
                </a:solidFill>
              </a:rPr>
              <a:pPr/>
              <a:t>1</a:t>
            </a:fld>
            <a:endParaRPr lang="pt-PT" dirty="0">
              <a:solidFill>
                <a:srgbClr val="000099"/>
              </a:solidFill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179512" y="1701963"/>
            <a:ext cx="3168352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2" algn="just"/>
            <a:r>
              <a:rPr lang="en-GB" dirty="0"/>
              <a:t>FEMS strategy, EU Health Policy, Conference on inequalities in doctors’ working conditions in the EU, Doctors' working conditions and remuneration across Europe, </a:t>
            </a:r>
            <a:r>
              <a:rPr lang="en-GB" i="1" dirty="0"/>
              <a:t>EWTD</a:t>
            </a:r>
            <a:r>
              <a:rPr lang="en-GB" i="1" dirty="0">
                <a:solidFill>
                  <a:schemeClr val="bg2">
                    <a:lumMod val="50000"/>
                  </a:schemeClr>
                </a:solidFill>
              </a:rPr>
              <a:t>,</a:t>
            </a:r>
            <a:r>
              <a:rPr lang="en-GB" dirty="0"/>
              <a:t> Action Day 2018,</a:t>
            </a:r>
            <a:r>
              <a:rPr lang="en-GB" i="1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GB" dirty="0"/>
              <a:t>Health Workforce</a:t>
            </a:r>
            <a:r>
              <a:rPr lang="en-GB" i="1" dirty="0">
                <a:solidFill>
                  <a:schemeClr val="bg2">
                    <a:lumMod val="50000"/>
                  </a:schemeClr>
                </a:solidFill>
              </a:rPr>
              <a:t>, </a:t>
            </a:r>
            <a:r>
              <a:rPr lang="en-GB" dirty="0"/>
              <a:t>Medical Liability</a:t>
            </a:r>
            <a:r>
              <a:rPr lang="en-GB" i="1" dirty="0">
                <a:solidFill>
                  <a:schemeClr val="bg2">
                    <a:lumMod val="50000"/>
                  </a:schemeClr>
                </a:solidFill>
              </a:rPr>
              <a:t>, </a:t>
            </a:r>
            <a:r>
              <a:rPr lang="en-GB" i="1" dirty="0"/>
              <a:t>Brexit, </a:t>
            </a:r>
            <a:r>
              <a:rPr lang="en-GB" dirty="0"/>
              <a:t>Professional Qualifications Directive</a:t>
            </a:r>
            <a:r>
              <a:rPr lang="en-GB" i="1" dirty="0">
                <a:solidFill>
                  <a:schemeClr val="bg2">
                    <a:lumMod val="50000"/>
                  </a:schemeClr>
                </a:solidFill>
              </a:rPr>
              <a:t>, </a:t>
            </a:r>
            <a:r>
              <a:rPr lang="en-GB" i="1" dirty="0"/>
              <a:t>European Observatory of Medical Demography</a:t>
            </a:r>
            <a:r>
              <a:rPr lang="en-GB" dirty="0"/>
              <a:t>, National Reports</a:t>
            </a:r>
            <a:endParaRPr lang="en-GB" i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419872" y="1268760"/>
            <a:ext cx="34300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err="1"/>
              <a:t>Bruxelles</a:t>
            </a:r>
            <a:r>
              <a:rPr lang="en-US" b="1" dirty="0"/>
              <a:t>, 22 September 2018</a:t>
            </a:r>
            <a:endParaRPr lang="pt-PT" dirty="0"/>
          </a:p>
        </p:txBody>
      </p:sp>
      <p:sp>
        <p:nvSpPr>
          <p:cNvPr id="10" name="Rectângulo 2"/>
          <p:cNvSpPr/>
          <p:nvPr/>
        </p:nvSpPr>
        <p:spPr>
          <a:xfrm>
            <a:off x="3347864" y="285728"/>
            <a:ext cx="5545108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3600" b="1" dirty="0"/>
              <a:t>FEMS General Assembly</a:t>
            </a:r>
            <a:endParaRPr lang="pt-PT" sz="3600" dirty="0"/>
          </a:p>
          <a:p>
            <a:pPr algn="ctr"/>
            <a:r>
              <a:rPr lang="pt-PT" sz="2400" dirty="0"/>
              <a:t>Financial </a:t>
            </a:r>
            <a:r>
              <a:rPr lang="en-US" sz="2400" dirty="0"/>
              <a:t>Reports</a:t>
            </a:r>
            <a:endParaRPr lang="en-US" sz="2400" cap="none" spc="0" dirty="0">
              <a:ln w="1905"/>
              <a:solidFill>
                <a:srgbClr val="40404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11" name="Picture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251520" y="294417"/>
            <a:ext cx="3024336" cy="9023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03931" y="1700808"/>
            <a:ext cx="5216541" cy="394478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3275856" y="1159917"/>
            <a:ext cx="44640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000" i="1" dirty="0" err="1">
                <a:solidFill>
                  <a:srgbClr val="404040"/>
                </a:solidFill>
              </a:rPr>
              <a:t>Flowchart</a:t>
            </a:r>
            <a:r>
              <a:rPr lang="pt-PT" sz="2000" i="1" dirty="0">
                <a:solidFill>
                  <a:srgbClr val="404040"/>
                </a:solidFill>
              </a:rPr>
              <a:t> </a:t>
            </a:r>
            <a:r>
              <a:rPr lang="pt-PT" sz="2000" i="1" dirty="0" err="1">
                <a:solidFill>
                  <a:srgbClr val="404040"/>
                </a:solidFill>
              </a:rPr>
              <a:t>associated</a:t>
            </a:r>
            <a:endParaRPr lang="pt-PT" sz="2000" i="1" dirty="0">
              <a:solidFill>
                <a:srgbClr val="404040"/>
              </a:solidFill>
            </a:endParaRPr>
          </a:p>
        </p:txBody>
      </p:sp>
      <p:sp>
        <p:nvSpPr>
          <p:cNvPr id="10" name="Marcador de Posição do Número do Diapositivo 9"/>
          <p:cNvSpPr>
            <a:spLocks noGrp="1"/>
          </p:cNvSpPr>
          <p:nvPr>
            <p:ph type="sldNum" sz="quarter" idx="12"/>
          </p:nvPr>
        </p:nvSpPr>
        <p:spPr>
          <a:xfrm>
            <a:off x="8458200" y="6356350"/>
            <a:ext cx="685800" cy="365125"/>
          </a:xfrm>
        </p:spPr>
        <p:txBody>
          <a:bodyPr/>
          <a:lstStyle/>
          <a:p>
            <a:fld id="{3D68BCD1-D44C-48E0-AFD3-C517DBF9E4AF}" type="slidenum">
              <a:rPr lang="pt-PT" smtClean="0">
                <a:solidFill>
                  <a:srgbClr val="000099"/>
                </a:solidFill>
              </a:rPr>
              <a:pPr/>
              <a:t>2</a:t>
            </a:fld>
            <a:endParaRPr lang="pt-PT">
              <a:solidFill>
                <a:srgbClr val="000099"/>
              </a:solidFill>
            </a:endParaRPr>
          </a:p>
        </p:txBody>
      </p:sp>
      <p:pic>
        <p:nvPicPr>
          <p:cNvPr id="6" name="Picture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251520" y="294417"/>
            <a:ext cx="3024336" cy="9023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" name="Chart 1"/>
          <p:cNvGraphicFramePr/>
          <p:nvPr>
            <p:extLst>
              <p:ext uri="{D42A27DB-BD31-4B8C-83A1-F6EECF244321}">
                <p14:modId xmlns:p14="http://schemas.microsoft.com/office/powerpoint/2010/main" val="2657627447"/>
              </p:ext>
            </p:extLst>
          </p:nvPr>
        </p:nvGraphicFramePr>
        <p:xfrm>
          <a:off x="1475656" y="1340768"/>
          <a:ext cx="6696744" cy="4608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Rectângulo 2"/>
          <p:cNvSpPr/>
          <p:nvPr/>
        </p:nvSpPr>
        <p:spPr>
          <a:xfrm>
            <a:off x="5065869" y="285728"/>
            <a:ext cx="3754603" cy="73866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2400" b="1" dirty="0"/>
              <a:t>FEMS General Assembly</a:t>
            </a:r>
            <a:endParaRPr lang="pt-PT" sz="2400" dirty="0"/>
          </a:p>
          <a:p>
            <a:pPr algn="ctr"/>
            <a:r>
              <a:rPr lang="pt-PT" dirty="0"/>
              <a:t>Financial </a:t>
            </a:r>
            <a:r>
              <a:rPr lang="pt-PT" dirty="0" err="1"/>
              <a:t>Reports</a:t>
            </a:r>
            <a:endParaRPr lang="pt-PT" cap="none" spc="0" dirty="0">
              <a:ln w="1905"/>
              <a:solidFill>
                <a:srgbClr val="40404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8BCD1-D44C-48E0-AFD3-C517DBF9E4AF}" type="slidenum">
              <a:rPr lang="pt-PT" smtClean="0"/>
              <a:pPr/>
              <a:t>3</a:t>
            </a:fld>
            <a:endParaRPr lang="pt-PT"/>
          </a:p>
        </p:txBody>
      </p:sp>
      <p:pic>
        <p:nvPicPr>
          <p:cNvPr id="6" name="Picture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251520" y="294417"/>
            <a:ext cx="3024336" cy="9023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" name="Chart 1"/>
          <p:cNvGraphicFramePr/>
          <p:nvPr>
            <p:extLst>
              <p:ext uri="{D42A27DB-BD31-4B8C-83A1-F6EECF244321}">
                <p14:modId xmlns:p14="http://schemas.microsoft.com/office/powerpoint/2010/main" val="2831785492"/>
              </p:ext>
            </p:extLst>
          </p:nvPr>
        </p:nvGraphicFramePr>
        <p:xfrm>
          <a:off x="611560" y="1196752"/>
          <a:ext cx="8208912" cy="54726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Rectângulo 2"/>
          <p:cNvSpPr/>
          <p:nvPr/>
        </p:nvSpPr>
        <p:spPr>
          <a:xfrm>
            <a:off x="5065869" y="285728"/>
            <a:ext cx="3754603" cy="73866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2400" b="1" dirty="0"/>
              <a:t>FEMS General Assembly</a:t>
            </a:r>
            <a:endParaRPr lang="pt-PT" sz="2400" dirty="0"/>
          </a:p>
          <a:p>
            <a:pPr algn="ctr"/>
            <a:r>
              <a:rPr lang="pt-PT" dirty="0"/>
              <a:t>Financial </a:t>
            </a:r>
            <a:r>
              <a:rPr lang="pt-PT" dirty="0" err="1"/>
              <a:t>Reports</a:t>
            </a:r>
            <a:endParaRPr lang="pt-PT" cap="none" spc="0" dirty="0">
              <a:ln w="1905"/>
              <a:solidFill>
                <a:srgbClr val="40404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16963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8BCD1-D44C-48E0-AFD3-C517DBF9E4AF}" type="slidenum">
              <a:rPr lang="pt-PT" smtClean="0"/>
              <a:pPr/>
              <a:t>4</a:t>
            </a:fld>
            <a:endParaRPr lang="pt-PT"/>
          </a:p>
        </p:txBody>
      </p:sp>
      <p:pic>
        <p:nvPicPr>
          <p:cNvPr id="6" name="Picture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251520" y="294417"/>
            <a:ext cx="3024336" cy="9023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ângulo 2"/>
          <p:cNvSpPr/>
          <p:nvPr/>
        </p:nvSpPr>
        <p:spPr>
          <a:xfrm>
            <a:off x="3347864" y="285728"/>
            <a:ext cx="5545108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3600" b="1" dirty="0"/>
              <a:t>FEMS General Assembly</a:t>
            </a:r>
            <a:endParaRPr lang="pt-PT" sz="3600" dirty="0"/>
          </a:p>
          <a:p>
            <a:pPr algn="ctr"/>
            <a:r>
              <a:rPr lang="pt-PT" sz="2400" dirty="0"/>
              <a:t>Financial </a:t>
            </a:r>
            <a:r>
              <a:rPr lang="pt-PT" sz="2400" dirty="0" err="1"/>
              <a:t>Reports</a:t>
            </a:r>
            <a:endParaRPr lang="pt-PT" sz="2400" cap="none" spc="0" dirty="0">
              <a:ln w="1905"/>
              <a:solidFill>
                <a:srgbClr val="40404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331640" y="2276872"/>
            <a:ext cx="712879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PT" sz="2400" dirty="0"/>
          </a:p>
          <a:p>
            <a:r>
              <a:rPr lang="pt-PT" sz="2400" b="1" dirty="0" err="1"/>
              <a:t>Draft</a:t>
            </a:r>
            <a:r>
              <a:rPr lang="pt-PT" sz="2400" b="1" dirty="0"/>
              <a:t> </a:t>
            </a:r>
            <a:r>
              <a:rPr lang="pt-PT" sz="2400" b="1" dirty="0" err="1"/>
              <a:t>budget</a:t>
            </a:r>
            <a:r>
              <a:rPr lang="pt-PT" sz="2400" b="1" dirty="0"/>
              <a:t> 2019</a:t>
            </a:r>
          </a:p>
        </p:txBody>
      </p:sp>
    </p:spTree>
    <p:extLst>
      <p:ext uri="{BB962C8B-B14F-4D97-AF65-F5344CB8AC3E}">
        <p14:creationId xmlns:p14="http://schemas.microsoft.com/office/powerpoint/2010/main" val="10162479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>
          <a:xfrm>
            <a:off x="8458200" y="6356350"/>
            <a:ext cx="685800" cy="365125"/>
          </a:xfrm>
        </p:spPr>
        <p:txBody>
          <a:bodyPr/>
          <a:lstStyle/>
          <a:p>
            <a:fld id="{3D68BCD1-D44C-48E0-AFD3-C517DBF9E4AF}" type="slidenum">
              <a:rPr lang="pt-PT" smtClean="0">
                <a:solidFill>
                  <a:srgbClr val="000099"/>
                </a:solidFill>
              </a:rPr>
              <a:pPr/>
              <a:t>5</a:t>
            </a:fld>
            <a:endParaRPr lang="pt-PT" dirty="0">
              <a:solidFill>
                <a:srgbClr val="000099"/>
              </a:solidFill>
            </a:endParaRPr>
          </a:p>
        </p:txBody>
      </p:sp>
      <p:pic>
        <p:nvPicPr>
          <p:cNvPr id="8" name="Picture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251520" y="294417"/>
            <a:ext cx="3024336" cy="9023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ângulo 2"/>
          <p:cNvSpPr/>
          <p:nvPr/>
        </p:nvSpPr>
        <p:spPr>
          <a:xfrm>
            <a:off x="5065869" y="285728"/>
            <a:ext cx="3754603" cy="73866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2400" b="1" dirty="0"/>
              <a:t>FEMS General Assembly</a:t>
            </a:r>
            <a:endParaRPr lang="pt-PT" sz="2400" dirty="0"/>
          </a:p>
          <a:p>
            <a:r>
              <a:rPr lang="pt-PT" dirty="0" err="1"/>
              <a:t>Draft</a:t>
            </a:r>
            <a:r>
              <a:rPr lang="pt-PT" dirty="0"/>
              <a:t> Budget 2019</a:t>
            </a:r>
          </a:p>
        </p:txBody>
      </p:sp>
      <p:sp>
        <p:nvSpPr>
          <p:cNvPr id="3" name="Rectangle 2"/>
          <p:cNvSpPr/>
          <p:nvPr/>
        </p:nvSpPr>
        <p:spPr>
          <a:xfrm>
            <a:off x="3995936" y="1268760"/>
            <a:ext cx="1512168" cy="2880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 dirty="0">
                <a:latin typeface="Arial"/>
                <a:cs typeface="Arial"/>
              </a:rPr>
              <a:t>Declared</a:t>
            </a:r>
            <a:r>
              <a:rPr lang="en-US" sz="1200" dirty="0">
                <a:latin typeface="Arial"/>
                <a:cs typeface="Arial"/>
              </a:rPr>
              <a:t> </a:t>
            </a:r>
            <a:r>
              <a:rPr lang="en-GB" sz="1200" dirty="0">
                <a:latin typeface="Arial"/>
                <a:cs typeface="Arial"/>
              </a:rPr>
              <a:t>Member</a:t>
            </a:r>
            <a:r>
              <a:rPr lang="en-US" sz="1200" dirty="0">
                <a:latin typeface="Arial"/>
                <a:cs typeface="Arial"/>
              </a:rPr>
              <a:t> </a:t>
            </a:r>
            <a:endParaRPr lang="pt-PT" sz="1200" dirty="0">
              <a:latin typeface="Arial"/>
              <a:cs typeface="Arial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364088" y="1268760"/>
            <a:ext cx="259228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 dirty="0">
                <a:latin typeface="Arial"/>
                <a:cs typeface="Arial"/>
              </a:rPr>
              <a:t>Membership fee 2018/2019:</a:t>
            </a:r>
            <a:r>
              <a:rPr lang="en-US" sz="1200" dirty="0">
                <a:latin typeface="Arial"/>
                <a:cs typeface="Arial"/>
              </a:rPr>
              <a:t> </a:t>
            </a:r>
            <a:r>
              <a:rPr lang="en-GB" sz="1200" dirty="0">
                <a:latin typeface="Arial"/>
                <a:cs typeface="Arial"/>
              </a:rPr>
              <a:t>€ 0.65 </a:t>
            </a:r>
            <a:endParaRPr lang="pt-PT" sz="1200" dirty="0">
              <a:latin typeface="Arial"/>
              <a:cs typeface="Arial"/>
            </a:endParaRP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36116543"/>
              </p:ext>
            </p:extLst>
          </p:nvPr>
        </p:nvGraphicFramePr>
        <p:xfrm>
          <a:off x="1547664" y="1628799"/>
          <a:ext cx="6408712" cy="50480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9" name="Document" r:id="rId4" imgW="5981700" imgH="4711700" progId="Word.Document.12">
                  <p:embed/>
                </p:oleObj>
              </mc:Choice>
              <mc:Fallback>
                <p:oleObj name="Document" r:id="rId4" imgW="5981700" imgH="47117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47664" y="1628799"/>
                        <a:ext cx="6408712" cy="504805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631376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>
          <a:xfrm>
            <a:off x="8458200" y="6356350"/>
            <a:ext cx="685800" cy="365125"/>
          </a:xfrm>
        </p:spPr>
        <p:txBody>
          <a:bodyPr/>
          <a:lstStyle/>
          <a:p>
            <a:fld id="{3D68BCD1-D44C-48E0-AFD3-C517DBF9E4AF}" type="slidenum">
              <a:rPr lang="pt-PT" smtClean="0">
                <a:solidFill>
                  <a:srgbClr val="000099"/>
                </a:solidFill>
              </a:rPr>
              <a:pPr/>
              <a:t>6</a:t>
            </a:fld>
            <a:endParaRPr lang="pt-PT" dirty="0">
              <a:solidFill>
                <a:srgbClr val="000099"/>
              </a:solidFill>
            </a:endParaRPr>
          </a:p>
        </p:txBody>
      </p:sp>
      <p:pic>
        <p:nvPicPr>
          <p:cNvPr id="8" name="Picture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251520" y="294417"/>
            <a:ext cx="3024336" cy="9023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ângulo 2"/>
          <p:cNvSpPr/>
          <p:nvPr/>
        </p:nvSpPr>
        <p:spPr>
          <a:xfrm>
            <a:off x="5065869" y="285728"/>
            <a:ext cx="3754603" cy="73866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2400" b="1" dirty="0"/>
              <a:t>FEMS General Assembly</a:t>
            </a:r>
            <a:endParaRPr lang="pt-PT" sz="2400" dirty="0"/>
          </a:p>
          <a:p>
            <a:r>
              <a:rPr lang="pt-PT" dirty="0" err="1"/>
              <a:t>Draft</a:t>
            </a:r>
            <a:r>
              <a:rPr lang="pt-PT" dirty="0"/>
              <a:t> Budget 2019</a:t>
            </a: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52004951"/>
              </p:ext>
            </p:extLst>
          </p:nvPr>
        </p:nvGraphicFramePr>
        <p:xfrm>
          <a:off x="683568" y="1772816"/>
          <a:ext cx="7920582" cy="41044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1" name="Document" r:id="rId4" imgW="5930900" imgH="3073400" progId="Word.Document.12">
                  <p:embed/>
                </p:oleObj>
              </mc:Choice>
              <mc:Fallback>
                <p:oleObj name="Document" r:id="rId4" imgW="5930900" imgH="30734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83568" y="1772816"/>
                        <a:ext cx="7920582" cy="410445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025039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>
          <a:xfrm>
            <a:off x="8458200" y="6356350"/>
            <a:ext cx="685800" cy="365125"/>
          </a:xfrm>
        </p:spPr>
        <p:txBody>
          <a:bodyPr/>
          <a:lstStyle/>
          <a:p>
            <a:fld id="{3D68BCD1-D44C-48E0-AFD3-C517DBF9E4AF}" type="slidenum">
              <a:rPr lang="pt-PT" smtClean="0">
                <a:solidFill>
                  <a:srgbClr val="000099"/>
                </a:solidFill>
              </a:rPr>
              <a:pPr/>
              <a:t>7</a:t>
            </a:fld>
            <a:endParaRPr lang="pt-PT" dirty="0">
              <a:solidFill>
                <a:srgbClr val="000099"/>
              </a:solidFill>
            </a:endParaRPr>
          </a:p>
        </p:txBody>
      </p:sp>
      <p:pic>
        <p:nvPicPr>
          <p:cNvPr id="8" name="Picture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251520" y="294417"/>
            <a:ext cx="3024336" cy="9023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ângulo 2"/>
          <p:cNvSpPr/>
          <p:nvPr/>
        </p:nvSpPr>
        <p:spPr>
          <a:xfrm>
            <a:off x="5065869" y="285728"/>
            <a:ext cx="3754603" cy="73866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2400" b="1" dirty="0"/>
              <a:t>FEMS General Assembly</a:t>
            </a:r>
            <a:endParaRPr lang="pt-PT" sz="2400" dirty="0"/>
          </a:p>
          <a:p>
            <a:r>
              <a:rPr lang="pt-PT" dirty="0" err="1"/>
              <a:t>Draft</a:t>
            </a:r>
            <a:r>
              <a:rPr lang="pt-PT" dirty="0"/>
              <a:t> Budget 2019</a:t>
            </a: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0911709"/>
              </p:ext>
            </p:extLst>
          </p:nvPr>
        </p:nvGraphicFramePr>
        <p:xfrm>
          <a:off x="539551" y="1988840"/>
          <a:ext cx="8128031" cy="36724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4" name="Document" r:id="rId4" imgW="5930900" imgH="2679700" progId="Word.Document.12">
                  <p:embed/>
                </p:oleObj>
              </mc:Choice>
              <mc:Fallback>
                <p:oleObj name="Document" r:id="rId4" imgW="5930900" imgH="26797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39551" y="1988840"/>
                        <a:ext cx="8128031" cy="367240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598123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o Número do Diapositivo 2"/>
          <p:cNvSpPr>
            <a:spLocks noGrp="1"/>
          </p:cNvSpPr>
          <p:nvPr>
            <p:ph type="sldNum" sz="quarter" idx="12"/>
          </p:nvPr>
        </p:nvSpPr>
        <p:spPr>
          <a:xfrm>
            <a:off x="8458200" y="6356350"/>
            <a:ext cx="685800" cy="365125"/>
          </a:xfrm>
        </p:spPr>
        <p:txBody>
          <a:bodyPr/>
          <a:lstStyle/>
          <a:p>
            <a:fld id="{3D68BCD1-D44C-48E0-AFD3-C517DBF9E4AF}" type="slidenum">
              <a:rPr lang="pt-PT" smtClean="0"/>
              <a:pPr/>
              <a:t>8</a:t>
            </a:fld>
            <a:endParaRPr lang="pt-PT"/>
          </a:p>
        </p:txBody>
      </p:sp>
      <p:pic>
        <p:nvPicPr>
          <p:cNvPr id="7" name="Picture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251520" y="294417"/>
            <a:ext cx="3024336" cy="9023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79912" y="576064"/>
            <a:ext cx="4712329" cy="580526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259632" y="2708920"/>
            <a:ext cx="5616624" cy="1440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Obrigado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Perception">
  <a:themeElements>
    <a:clrScheme name="Perception">
      <a:dk1>
        <a:sysClr val="windowText" lastClr="000000"/>
      </a:dk1>
      <a:lt1>
        <a:sysClr val="window" lastClr="FFFFFF"/>
      </a:lt1>
      <a:dk2>
        <a:srgbClr val="333333"/>
      </a:dk2>
      <a:lt2>
        <a:srgbClr val="BBC0AC"/>
      </a:lt2>
      <a:accent1>
        <a:srgbClr val="A2C816"/>
      </a:accent1>
      <a:accent2>
        <a:srgbClr val="E07602"/>
      </a:accent2>
      <a:accent3>
        <a:srgbClr val="E4C402"/>
      </a:accent3>
      <a:accent4>
        <a:srgbClr val="7DC1EF"/>
      </a:accent4>
      <a:accent5>
        <a:srgbClr val="21449B"/>
      </a:accent5>
      <a:accent6>
        <a:srgbClr val="A2B170"/>
      </a:accent6>
      <a:hlink>
        <a:srgbClr val="8DA440"/>
      </a:hlink>
      <a:folHlink>
        <a:srgbClr val="4C4F3F"/>
      </a:folHlink>
    </a:clrScheme>
    <a:fontScheme name="Perception">
      <a:majorFont>
        <a:latin typeface="Century Gothic"/>
        <a:ea typeface=""/>
        <a:cs typeface=""/>
        <a:font script="Jpan" typeface="メイリオ"/>
        <a:font script="Hans" typeface="宋体"/>
        <a:font script="Hant" typeface="新細明體"/>
      </a:majorFont>
      <a:minorFont>
        <a:latin typeface="Century Gothic"/>
        <a:ea typeface=""/>
        <a:cs typeface=""/>
        <a:font script="Jpan" typeface="メイリオ"/>
        <a:font script="Hans" typeface="宋体"/>
        <a:font script="Hant" typeface="新細明體"/>
      </a:minorFont>
    </a:fontScheme>
    <a:fmtScheme name="Perception">
      <a:fillStyleLst>
        <a:solidFill>
          <a:schemeClr val="phClr"/>
        </a:solidFill>
        <a:solidFill>
          <a:schemeClr val="phClr">
            <a:shade val="90000"/>
          </a:schemeClr>
        </a:solidFill>
        <a:solidFill>
          <a:schemeClr val="phClr">
            <a:shade val="80000"/>
          </a:schemeClr>
        </a:soli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>
              <a:alpha val="8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bliqueTopRight"/>
            <a:lightRig rig="threePt" dir="tl"/>
          </a:scene3d>
          <a:sp3d>
            <a:bevelT w="25400" h="25400"/>
          </a:sp3d>
        </a:effectStyle>
        <a:effectStyle>
          <a:effectLst/>
          <a:scene3d>
            <a:camera prst="perspectiveFront" fov="4200000"/>
            <a:lightRig rig="balanced" dir="tl">
              <a:rot lat="0" lon="0" rev="18600000"/>
            </a:lightRig>
          </a:scene3d>
          <a:sp3d prstMaterial="metal">
            <a:bevelT w="63500" h="50800" prst="angle"/>
          </a:sp3d>
        </a:effectStyle>
      </a:effectStyleLst>
      <a:bgFillStyleLst>
        <a:solidFill>
          <a:schemeClr val="phClr">
            <a:tint val="90000"/>
          </a:schemeClr>
        </a:solidFill>
        <a:solidFill>
          <a:schemeClr val="phClr">
            <a:tint val="50000"/>
          </a:schemeClr>
        </a:solidFill>
        <a:solidFill>
          <a:schemeClr val="phClr">
            <a:shade val="60000"/>
          </a:schemeClr>
        </a:soli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Perception.thmx</Template>
  <TotalTime>2154</TotalTime>
  <Words>121</Words>
  <Application>Microsoft Macintosh PowerPoint</Application>
  <PresentationFormat>On-screen Show (4:3)</PresentationFormat>
  <Paragraphs>32</Paragraphs>
  <Slides>8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Calibri</vt:lpstr>
      <vt:lpstr>Century Gothic</vt:lpstr>
      <vt:lpstr>Wingdings 2</vt:lpstr>
      <vt:lpstr>Perception</vt:lpstr>
      <vt:lpstr>Document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Diapositivo 1</dc:title>
  <dc:creator>paulo</dc:creator>
  <cp:lastModifiedBy>Oana Diana Voicu</cp:lastModifiedBy>
  <cp:revision>180</cp:revision>
  <dcterms:created xsi:type="dcterms:W3CDTF">2009-03-04T19:17:51Z</dcterms:created>
  <dcterms:modified xsi:type="dcterms:W3CDTF">2019-02-14T14:22:20Z</dcterms:modified>
</cp:coreProperties>
</file>